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1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Sterling" userId="d0a659f3-df18-4a49-8f1a-94e34079035c" providerId="ADAL" clId="{EFDD3DBD-985E-4BFA-8A0E-BBF7CF2A4FE5}"/>
    <pc:docChg chg="undo custSel modSld">
      <pc:chgData name="Megan Sterling" userId="d0a659f3-df18-4a49-8f1a-94e34079035c" providerId="ADAL" clId="{EFDD3DBD-985E-4BFA-8A0E-BBF7CF2A4FE5}" dt="2022-07-12T17:23:39.018" v="6" actId="1076"/>
      <pc:docMkLst>
        <pc:docMk/>
      </pc:docMkLst>
      <pc:sldChg chg="addSp delSp modSp mod chgLayout">
        <pc:chgData name="Megan Sterling" userId="d0a659f3-df18-4a49-8f1a-94e34079035c" providerId="ADAL" clId="{EFDD3DBD-985E-4BFA-8A0E-BBF7CF2A4FE5}" dt="2022-07-12T17:23:39.018" v="6" actId="1076"/>
        <pc:sldMkLst>
          <pc:docMk/>
          <pc:sldMk cId="1260835091" sldId="263"/>
        </pc:sldMkLst>
        <pc:spChg chg="add del mod ord">
          <ac:chgData name="Megan Sterling" userId="d0a659f3-df18-4a49-8f1a-94e34079035c" providerId="ADAL" clId="{EFDD3DBD-985E-4BFA-8A0E-BBF7CF2A4FE5}" dt="2022-07-12T17:23:28.523" v="1" actId="478"/>
          <ac:spMkLst>
            <pc:docMk/>
            <pc:sldMk cId="1260835091" sldId="263"/>
            <ac:spMk id="3" creationId="{C58ABBD0-8CEC-030E-3710-09DB9689F907}"/>
          </ac:spMkLst>
        </pc:spChg>
        <pc:spChg chg="add del mod ord">
          <ac:chgData name="Megan Sterling" userId="d0a659f3-df18-4a49-8f1a-94e34079035c" providerId="ADAL" clId="{EFDD3DBD-985E-4BFA-8A0E-BBF7CF2A4FE5}" dt="2022-07-12T17:23:28.523" v="1" actId="478"/>
          <ac:spMkLst>
            <pc:docMk/>
            <pc:sldMk cId="1260835091" sldId="263"/>
            <ac:spMk id="8" creationId="{9B7AAC0B-D7D4-B8AE-BB3E-E31B89DEB540}"/>
          </ac:spMkLst>
        </pc:spChg>
        <pc:spChg chg="mod">
          <ac:chgData name="Megan Sterling" userId="d0a659f3-df18-4a49-8f1a-94e34079035c" providerId="ADAL" clId="{EFDD3DBD-985E-4BFA-8A0E-BBF7CF2A4FE5}" dt="2022-07-12T17:23:35.078" v="4" actId="1076"/>
          <ac:spMkLst>
            <pc:docMk/>
            <pc:sldMk cId="1260835091" sldId="263"/>
            <ac:spMk id="9" creationId="{89EC6206-978C-46A1-937E-EEDACA5D7387}"/>
          </ac:spMkLst>
        </pc:spChg>
        <pc:spChg chg="add mod ord">
          <ac:chgData name="Megan Sterling" userId="d0a659f3-df18-4a49-8f1a-94e34079035c" providerId="ADAL" clId="{EFDD3DBD-985E-4BFA-8A0E-BBF7CF2A4FE5}" dt="2022-07-12T17:23:39.018" v="6" actId="1076"/>
          <ac:spMkLst>
            <pc:docMk/>
            <pc:sldMk cId="1260835091" sldId="263"/>
            <ac:spMk id="12" creationId="{DBF66892-FD01-34B2-2A8D-EB23A3F68B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7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3964034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A7BF2D-8D3D-3B9A-4E3C-3129AD912F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3463" y="487363"/>
            <a:ext cx="1543048" cy="11878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4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1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6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4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5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F299-640A-46DB-9B5C-71C55753F1F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61FE-70E4-4776-8DFB-0750A84F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CA1336-5E6F-4CB3-A28A-63C365D0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26694"/>
              </p:ext>
            </p:extLst>
          </p:nvPr>
        </p:nvGraphicFramePr>
        <p:xfrm>
          <a:off x="0" y="1623947"/>
          <a:ext cx="6876288" cy="7069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07">
                  <a:extLst>
                    <a:ext uri="{9D8B030D-6E8A-4147-A177-3AD203B41FA5}">
                      <a16:colId xmlns:a16="http://schemas.microsoft.com/office/drawing/2014/main" val="2342909817"/>
                    </a:ext>
                  </a:extLst>
                </a:gridCol>
                <a:gridCol w="3168097">
                  <a:extLst>
                    <a:ext uri="{9D8B030D-6E8A-4147-A177-3AD203B41FA5}">
                      <a16:colId xmlns:a16="http://schemas.microsoft.com/office/drawing/2014/main" val="696202365"/>
                    </a:ext>
                  </a:extLst>
                </a:gridCol>
                <a:gridCol w="2647884">
                  <a:extLst>
                    <a:ext uri="{9D8B030D-6E8A-4147-A177-3AD203B41FA5}">
                      <a16:colId xmlns:a16="http://schemas.microsoft.com/office/drawing/2014/main" val="633019696"/>
                    </a:ext>
                  </a:extLst>
                </a:gridCol>
              </a:tblGrid>
              <a:tr h="20977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682" marR="80682" marT="40341" marB="403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base">
                        <a:buClr>
                          <a:srgbClr val="00B050"/>
                        </a:buClr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Green = In Control</a:t>
                      </a:r>
                    </a:p>
                    <a:p>
                      <a:pPr marL="0" lvl="0" indent="0" algn="ctr" fontAlgn="base">
                        <a:buClr>
                          <a:srgbClr val="00B050"/>
                        </a:buClr>
                        <a:buFontTx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Put</a:t>
                      </a:r>
                    </a:p>
                    <a:p>
                      <a:pPr marL="285750" lvl="0" indent="-285750" fontAlgn="base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Symptoms</a:t>
                      </a:r>
                    </a:p>
                    <a:p>
                      <a:pPr marL="285750" lvl="0" indent="-285750" fontAlgn="base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Here</a:t>
                      </a:r>
                      <a:endParaRPr lang="en-US" sz="1100" b="0" i="0" u="none" strike="noStrike" kern="1200" baseline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 marL="80682" marR="80682" marT="40341" marB="403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Green Means: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</a:rPr>
                        <a:t>Put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What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Do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Here</a:t>
                      </a:r>
                      <a:endParaRPr lang="en-US" sz="11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45501"/>
                  </a:ext>
                </a:extLst>
              </a:tr>
              <a:tr h="27609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</a:p>
                  </a:txBody>
                  <a:tcPr marL="80682" marR="80682" marT="40341" marB="4034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FFC000"/>
                        </a:buClr>
                        <a:buFontTx/>
                        <a:buNone/>
                      </a:pPr>
                      <a:r>
                        <a:rPr lang="en-US" sz="1400" b="1" dirty="0">
                          <a:latin typeface="Trebuchet MS" panose="020B0603020202020204" pitchFamily="34" charset="0"/>
                        </a:rPr>
                        <a:t>Yellow = Caution</a:t>
                      </a:r>
                    </a:p>
                    <a:p>
                      <a:pPr marL="0" indent="0" algn="ctr">
                        <a:buClr>
                          <a:srgbClr val="FFC000"/>
                        </a:buClr>
                        <a:buFontTx/>
                        <a:buNone/>
                      </a:pPr>
                      <a:endParaRPr lang="en-US" sz="1400" b="1" dirty="0">
                        <a:latin typeface="Trebuchet MS" panose="020B0603020202020204" pitchFamily="34" charset="0"/>
                      </a:endParaRP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Put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Symptoms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dirty="0">
                          <a:latin typeface="Trebuchet MS" panose="020B0603020202020204" pitchFamily="34" charset="0"/>
                        </a:rPr>
                        <a:t>Here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latin typeface="Trebuchet MS" panose="020B0603020202020204" pitchFamily="34" charset="0"/>
                      </a:endParaRPr>
                    </a:p>
                    <a:p>
                      <a:endParaRPr lang="en-US" sz="1200" b="1" dirty="0"/>
                    </a:p>
                  </a:txBody>
                  <a:tcPr marL="80682" marR="80682" marT="40341" marB="403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Yellow Means:</a:t>
                      </a:r>
                    </a:p>
                    <a:p>
                      <a:pPr algn="ctr"/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Put</a:t>
                      </a:r>
                    </a:p>
                    <a:p>
                      <a:pPr marL="171450" indent="-1714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What</a:t>
                      </a:r>
                    </a:p>
                    <a:p>
                      <a:pPr marL="171450" indent="-1714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  <a:p>
                      <a:pPr marL="171450" indent="-1714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</a:t>
                      </a:r>
                    </a:p>
                    <a:p>
                      <a:pPr marL="171450" indent="-1714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Here</a:t>
                      </a:r>
                    </a:p>
                    <a:p>
                      <a:endParaRPr lang="en-US" sz="1100" b="1" i="0" u="none" strike="noStrike" kern="1200" baseline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Physician Contact:</a:t>
                      </a:r>
                    </a:p>
                    <a:p>
                      <a:endParaRPr lang="en-US" sz="1100" b="1" i="0" u="none" strike="noStrike" kern="1200" baseline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Doctor:_______________________</a:t>
                      </a:r>
                    </a:p>
                    <a:p>
                      <a:endParaRPr lang="en-US" sz="1100" b="0" i="0" u="none" strike="noStrike" kern="1200" baseline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0" i="0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Phone:________________________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86154"/>
                  </a:ext>
                </a:extLst>
              </a:tr>
              <a:tr h="22109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80682" marR="80682" marT="40341" marB="403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base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Red = Medical Alert!</a:t>
                      </a:r>
                    </a:p>
                    <a:p>
                      <a:pPr marL="0" lvl="0" indent="0" algn="ctr" fontAlgn="base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Put</a:t>
                      </a:r>
                    </a:p>
                    <a:p>
                      <a:pPr marL="285750" lvl="0" indent="-285750" fontAlgn="base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Symptoms</a:t>
                      </a:r>
                    </a:p>
                    <a:p>
                      <a:pPr marL="285750" lvl="0" indent="-285750" fontAlgn="base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Here</a:t>
                      </a:r>
                    </a:p>
                  </a:txBody>
                  <a:tcPr marL="80682" marR="80682" marT="40341" marB="4034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Red Means:</a:t>
                      </a:r>
                    </a:p>
                    <a:p>
                      <a:pPr algn="ctr"/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1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Put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1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What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1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1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</a:t>
                      </a:r>
                    </a:p>
                    <a:p>
                      <a:pPr marL="171450" indent="-1714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100" b="1" i="1" u="none" strike="noStrike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Here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4354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3D56DD8-3E5C-4371-AE79-0A3B0622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3" y="2095749"/>
            <a:ext cx="385808" cy="1219913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DE82F9B2-2E1A-444F-BF42-74663C8E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3" y="4630692"/>
            <a:ext cx="392148" cy="1219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938C7-5961-4323-8755-53054A00B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3" y="7165635"/>
            <a:ext cx="395158" cy="1219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EC6206-978C-46A1-937E-EEDACA5D7387}"/>
              </a:ext>
            </a:extLst>
          </p:cNvPr>
          <p:cNvSpPr txBox="1"/>
          <p:nvPr/>
        </p:nvSpPr>
        <p:spPr>
          <a:xfrm>
            <a:off x="0" y="1162282"/>
            <a:ext cx="6858000" cy="472565"/>
          </a:xfrm>
          <a:prstGeom prst="rect">
            <a:avLst/>
          </a:prstGeom>
          <a:solidFill>
            <a:srgbClr val="0072CE"/>
          </a:solidFill>
        </p:spPr>
        <p:txBody>
          <a:bodyPr wrap="square" rtlCol="0">
            <a:spAutoFit/>
          </a:bodyPr>
          <a:lstStyle/>
          <a:p>
            <a:pPr algn="ctr" defTabSz="403433"/>
            <a:r>
              <a:rPr lang="en-US" sz="2471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NAME: Self-Care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D4953-3367-4E6A-B3C5-2C1F8DEA7542}"/>
              </a:ext>
            </a:extLst>
          </p:cNvPr>
          <p:cNvSpPr txBox="1"/>
          <p:nvPr/>
        </p:nvSpPr>
        <p:spPr>
          <a:xfrm>
            <a:off x="125483" y="145583"/>
            <a:ext cx="3430957" cy="744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03433"/>
            <a:r>
              <a:rPr lang="en-US" sz="1412" dirty="0">
                <a:solidFill>
                  <a:prstClr val="black"/>
                </a:solidFill>
                <a:latin typeface="Calibri" panose="020F0502020204030204"/>
              </a:rPr>
              <a:t>Doctor:_______________________</a:t>
            </a:r>
          </a:p>
          <a:p>
            <a:pPr defTabSz="403433"/>
            <a:endParaRPr lang="en-US" sz="1412" dirty="0">
              <a:solidFill>
                <a:prstClr val="black"/>
              </a:solidFill>
              <a:latin typeface="Calibri" panose="020F0502020204030204"/>
            </a:endParaRPr>
          </a:p>
          <a:p>
            <a:pPr defTabSz="403433"/>
            <a:r>
              <a:rPr lang="en-US" sz="1412" dirty="0">
                <a:solidFill>
                  <a:prstClr val="black"/>
                </a:solidFill>
                <a:latin typeface="Calibri" panose="020F0502020204030204"/>
              </a:rPr>
              <a:t>Phone:________________________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6E108-0490-715D-CA2A-91E123E91F42}"/>
              </a:ext>
            </a:extLst>
          </p:cNvPr>
          <p:cNvSpPr txBox="1"/>
          <p:nvPr/>
        </p:nvSpPr>
        <p:spPr>
          <a:xfrm>
            <a:off x="1" y="8747372"/>
            <a:ext cx="687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 important information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BF66892-FD01-34B2-2A8D-EB23A3F68B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84362" y="128809"/>
            <a:ext cx="1448155" cy="897245"/>
          </a:xfrm>
        </p:spPr>
      </p:sp>
    </p:spTree>
    <p:extLst>
      <p:ext uri="{BB962C8B-B14F-4D97-AF65-F5344CB8AC3E}">
        <p14:creationId xmlns:p14="http://schemas.microsoft.com/office/powerpoint/2010/main" val="126083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B99B714240A4989D5CD0F4DE22040" ma:contentTypeVersion="16" ma:contentTypeDescription="Create a new document." ma:contentTypeScope="" ma:versionID="82a6f9fa36b4bf81335a9c2b0c8b2272">
  <xsd:schema xmlns:xsd="http://www.w3.org/2001/XMLSchema" xmlns:xs="http://www.w3.org/2001/XMLSchema" xmlns:p="http://schemas.microsoft.com/office/2006/metadata/properties" xmlns:ns2="67234006-71f5-4353-ac11-d89cd6b4d44e" xmlns:ns3="5ac0633b-8812-4cfb-aeff-502b1de6c99d" xmlns:ns4="36c0f8ba-8fdf-4bb0-b891-b44c8a48fdaa" targetNamespace="http://schemas.microsoft.com/office/2006/metadata/properties" ma:root="true" ma:fieldsID="a5c61b0115aa65de1bf2a333c509e714" ns2:_="" ns3:_="" ns4:_="">
    <xsd:import namespace="67234006-71f5-4353-ac11-d89cd6b4d44e"/>
    <xsd:import namespace="5ac0633b-8812-4cfb-aeff-502b1de6c99d"/>
    <xsd:import namespace="36c0f8ba-8fdf-4bb0-b891-b44c8a48fd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34006-71f5-4353-ac11-d89cd6b4d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5ec4f4-9522-44fb-87d4-245310c30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0633b-8812-4cfb-aeff-502b1de6c9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0f8ba-8fdf-4bb0-b891-b44c8a48fd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cfc908d-3f2b-4a26-a41e-33419ea38b90}" ma:internalName="TaxCatchAll" ma:showField="CatchAllData" ma:web="36c0f8ba-8fdf-4bb0-b891-b44c8a48f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c0f8ba-8fdf-4bb0-b891-b44c8a48fdaa" xsi:nil="true"/>
    <lcf76f155ced4ddcb4097134ff3c332f xmlns="67234006-71f5-4353-ac11-d89cd6b4d4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79C917-62DF-436E-8959-792377D5B7DE}"/>
</file>

<file path=customXml/itemProps2.xml><?xml version="1.0" encoding="utf-8"?>
<ds:datastoreItem xmlns:ds="http://schemas.openxmlformats.org/officeDocument/2006/customXml" ds:itemID="{0EF81342-70B4-4181-A2DD-E8D181918E93}"/>
</file>

<file path=customXml/itemProps3.xml><?xml version="1.0" encoding="utf-8"?>
<ds:datastoreItem xmlns:ds="http://schemas.openxmlformats.org/officeDocument/2006/customXml" ds:itemID="{7CAFEC59-0B40-4E06-B3F4-8A3E7ED990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68</Words>
  <Application>Microsoft Office PowerPoint</Application>
  <PresentationFormat>Letter Paper (8.5x11 in)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Sterling</dc:creator>
  <cp:lastModifiedBy>Megan Sterling</cp:lastModifiedBy>
  <cp:revision>1</cp:revision>
  <dcterms:created xsi:type="dcterms:W3CDTF">2022-07-12T17:13:05Z</dcterms:created>
  <dcterms:modified xsi:type="dcterms:W3CDTF">2022-07-12T17:23:41Z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0x010100369B99B714240A4989D5CD0F4DE22040</vt:lpwstr>
  </property>
</Properties>
</file>